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5B7E-9484-47E3-7217-4E6B3C8AD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7EAB4-5500-D86C-2EF0-9FFA7D4CD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65C4D-7C84-9C9C-E8B5-33EB1460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ED56C-7305-D978-E64D-851C64F0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64E8-FB8B-21D9-7352-FDB549B2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93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59DF-AD42-8215-8DB6-4EFC8F94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E6FBA-C6D7-9982-7644-DC256E5CF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600B6-F06B-22F2-A792-76DBCBF7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01D45-552C-A4A7-3618-5B13F955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DECFB-7D5C-A02C-DDED-8DF08836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0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0A7911-6A66-3A0C-65F5-A93E69768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AD906-F15C-C1DA-46F1-87D9888EE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876BC-78E5-5685-8AC8-FFDE83C6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83D4C-E667-8F15-E518-62AFBB6D5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8D061-E604-D9D6-5D35-F3CCD791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13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A0A-542F-05ED-A208-09A483ED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57E33-09E4-6FD6-CDB9-3EF02F02E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01ADB-01EC-680C-55CA-16FE01D9F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462FF-13FE-082A-79CA-6153D5C9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90C2E-0304-C8FD-A99B-766F6776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85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6C9F-E627-294B-B08D-7995998A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2108E-3F65-69E1-4A90-1623FA7B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F61C3-C174-8E2A-D5CE-DAF01B6E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B8400-6659-9B2A-7DC4-0E5D926D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35F05-5529-44C2-3135-B1E00A00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39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1FB1-E47C-4067-516F-B5246B7F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EB0DD-2805-92D2-2508-14BC5A2A6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1455-93CE-8F05-85FA-35E0C7B59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98057-E4D5-343F-F5D2-B48EF7A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67E03-DC8C-56A8-839B-1978F26B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0FC8C-27A3-7409-BD39-3DE03EC6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44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43AF-1473-9100-8BA4-85A3491E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810EB-B7F9-CDB2-1C68-E294C49B5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09692-BB01-6223-A2CF-E132FBAE0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8CA2E-6A84-5E66-B4F7-11B189E8D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48882F-F3B2-7F99-CFBE-7B23E97EE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6A485-58A9-F83F-4638-EC5E1332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93DC0-5BCC-5B90-5556-23F09E215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3F323-D8EB-1F34-2F11-6BD087E5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96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63E1-4A37-A6CA-2158-C87F98F9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BE959-44A8-AF8E-C7C0-DC3420DB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D738E-4FE8-F78B-0D76-809A358F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36529-7211-E5CC-9700-82A81613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27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06D0E2-B21F-CA95-36DC-5CD32AEA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027C6-6734-3E9F-3C5D-62FA1504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9F96F-24B4-1A28-EC00-E4492060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37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E395-259D-E4C7-1642-2D16337F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6EF-216D-3222-0758-1086F90A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5D4CE-69BF-29B6-61D5-FC084763F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AF2DB-1802-5B41-B243-50C1E85A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8C5DE-4464-9868-E494-DAD87A04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B5766-E92C-EE46-12BE-E0D78D3F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0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EB1-1980-A5B4-9D89-BC5A63B2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DA506-77C1-41F4-22DE-46B3CFC44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21689-9D46-124D-5B62-950455787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32C74-F9DA-2B1D-3251-F559389B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601D3-C07A-4881-63AE-3378F193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C5AA2-D1A4-DC63-6517-1465DCCF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76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8B843-6DCE-B142-21C3-E0488AFA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394A6-BADD-266A-D193-691EAC86F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0CF39-B841-6BC9-471C-1D9170225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F968C-4724-4539-9F28-C03A5894CC54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E666A-4978-D493-4FFB-8AB7D79EE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D40D9-697E-11E3-7FF0-132DB5EF1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A11ED-EBCE-423D-A35F-BCBF6391AF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434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1)">
            <a:extLst>
              <a:ext uri="{FF2B5EF4-FFF2-40B4-BE49-F238E27FC236}">
                <a16:creationId xmlns:a16="http://schemas.microsoft.com/office/drawing/2014/main" id="{5F549F56-1D1B-D8A8-E18A-15542B06CE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3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0)">
            <a:extLst>
              <a:ext uri="{FF2B5EF4-FFF2-40B4-BE49-F238E27FC236}">
                <a16:creationId xmlns:a16="http://schemas.microsoft.com/office/drawing/2014/main" id="{282C1B4A-6C5C-7834-65AB-6B94718E9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20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0)">
            <a:extLst>
              <a:ext uri="{FF2B5EF4-FFF2-40B4-BE49-F238E27FC236}">
                <a16:creationId xmlns:a16="http://schemas.microsoft.com/office/drawing/2014/main" id="{B1FBA4D3-3C69-0064-5C0A-DE53A04A71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22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1)">
            <a:extLst>
              <a:ext uri="{FF2B5EF4-FFF2-40B4-BE49-F238E27FC236}">
                <a16:creationId xmlns:a16="http://schemas.microsoft.com/office/drawing/2014/main" id="{F5A25CAD-4257-B439-B327-F2C3479B8F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308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2)">
            <a:extLst>
              <a:ext uri="{FF2B5EF4-FFF2-40B4-BE49-F238E27FC236}">
                <a16:creationId xmlns:a16="http://schemas.microsoft.com/office/drawing/2014/main" id="{D3C2B931-717E-9017-AA3D-EDC4AB5ECF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106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3)">
            <a:extLst>
              <a:ext uri="{FF2B5EF4-FFF2-40B4-BE49-F238E27FC236}">
                <a16:creationId xmlns:a16="http://schemas.microsoft.com/office/drawing/2014/main" id="{BB50F8FF-ED65-C595-B392-8F74017CE1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424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4)">
            <a:extLst>
              <a:ext uri="{FF2B5EF4-FFF2-40B4-BE49-F238E27FC236}">
                <a16:creationId xmlns:a16="http://schemas.microsoft.com/office/drawing/2014/main" id="{0FC1D737-36D3-F313-DE4C-2D46A6FD53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538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5)">
            <a:extLst>
              <a:ext uri="{FF2B5EF4-FFF2-40B4-BE49-F238E27FC236}">
                <a16:creationId xmlns:a16="http://schemas.microsoft.com/office/drawing/2014/main" id="{B4F33B1E-3954-E3C1-DC45-9C1BB160B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483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6)">
            <a:extLst>
              <a:ext uri="{FF2B5EF4-FFF2-40B4-BE49-F238E27FC236}">
                <a16:creationId xmlns:a16="http://schemas.microsoft.com/office/drawing/2014/main" id="{C3E5DFD0-EFA0-0F4C-2A52-828492E078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952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7)">
            <a:extLst>
              <a:ext uri="{FF2B5EF4-FFF2-40B4-BE49-F238E27FC236}">
                <a16:creationId xmlns:a16="http://schemas.microsoft.com/office/drawing/2014/main" id="{D172C649-1E8F-B595-2740-4A61EE7D1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00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8)">
            <a:extLst>
              <a:ext uri="{FF2B5EF4-FFF2-40B4-BE49-F238E27FC236}">
                <a16:creationId xmlns:a16="http://schemas.microsoft.com/office/drawing/2014/main" id="{6B088F89-7D38-FD33-E7F7-ECACBB3CEF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002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39)">
            <a:extLst>
              <a:ext uri="{FF2B5EF4-FFF2-40B4-BE49-F238E27FC236}">
                <a16:creationId xmlns:a16="http://schemas.microsoft.com/office/drawing/2014/main" id="{F117E7E2-AFDC-E32E-0A1A-CAF6E0C394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09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1)">
            <a:extLst>
              <a:ext uri="{FF2B5EF4-FFF2-40B4-BE49-F238E27FC236}">
                <a16:creationId xmlns:a16="http://schemas.microsoft.com/office/drawing/2014/main" id="{32244292-D1AD-FCC2-75FD-B230D8849C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23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0)">
            <a:extLst>
              <a:ext uri="{FF2B5EF4-FFF2-40B4-BE49-F238E27FC236}">
                <a16:creationId xmlns:a16="http://schemas.microsoft.com/office/drawing/2014/main" id="{CD090EC1-585C-F75C-A86A-2D5493E51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89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1)">
            <a:extLst>
              <a:ext uri="{FF2B5EF4-FFF2-40B4-BE49-F238E27FC236}">
                <a16:creationId xmlns:a16="http://schemas.microsoft.com/office/drawing/2014/main" id="{8C798638-F5D0-3B2D-0211-C49927CB4B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84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2)">
            <a:extLst>
              <a:ext uri="{FF2B5EF4-FFF2-40B4-BE49-F238E27FC236}">
                <a16:creationId xmlns:a16="http://schemas.microsoft.com/office/drawing/2014/main" id="{8343FD48-CF3D-0BDF-1AA6-2F25DB5023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208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3)">
            <a:extLst>
              <a:ext uri="{FF2B5EF4-FFF2-40B4-BE49-F238E27FC236}">
                <a16:creationId xmlns:a16="http://schemas.microsoft.com/office/drawing/2014/main" id="{00B19BD0-559C-C054-D5E0-3D0CB2D63E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272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4)">
            <a:extLst>
              <a:ext uri="{FF2B5EF4-FFF2-40B4-BE49-F238E27FC236}">
                <a16:creationId xmlns:a16="http://schemas.microsoft.com/office/drawing/2014/main" id="{B79B5DCF-7B82-B09B-00DF-A762024DFF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5)">
            <a:extLst>
              <a:ext uri="{FF2B5EF4-FFF2-40B4-BE49-F238E27FC236}">
                <a16:creationId xmlns:a16="http://schemas.microsoft.com/office/drawing/2014/main" id="{C38F81AF-97A2-85C9-C30D-42974740A4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8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6)">
            <a:extLst>
              <a:ext uri="{FF2B5EF4-FFF2-40B4-BE49-F238E27FC236}">
                <a16:creationId xmlns:a16="http://schemas.microsoft.com/office/drawing/2014/main" id="{5386582F-C7C4-F84C-7262-94548E179D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61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7)">
            <a:extLst>
              <a:ext uri="{FF2B5EF4-FFF2-40B4-BE49-F238E27FC236}">
                <a16:creationId xmlns:a16="http://schemas.microsoft.com/office/drawing/2014/main" id="{79B50822-54E5-06C2-761F-A5D5EEBD64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580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8)">
            <a:extLst>
              <a:ext uri="{FF2B5EF4-FFF2-40B4-BE49-F238E27FC236}">
                <a16:creationId xmlns:a16="http://schemas.microsoft.com/office/drawing/2014/main" id="{3CB7A415-0D09-72ED-BD68-E7400E3EE7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10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49)">
            <a:extLst>
              <a:ext uri="{FF2B5EF4-FFF2-40B4-BE49-F238E27FC236}">
                <a16:creationId xmlns:a16="http://schemas.microsoft.com/office/drawing/2014/main" id="{53B1C64B-1A14-412E-7496-C59AB2EC44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2)">
            <a:extLst>
              <a:ext uri="{FF2B5EF4-FFF2-40B4-BE49-F238E27FC236}">
                <a16:creationId xmlns:a16="http://schemas.microsoft.com/office/drawing/2014/main" id="{0EC45CFE-5315-7605-3215-5D63906945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8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0)">
            <a:extLst>
              <a:ext uri="{FF2B5EF4-FFF2-40B4-BE49-F238E27FC236}">
                <a16:creationId xmlns:a16="http://schemas.microsoft.com/office/drawing/2014/main" id="{4613C7F2-338B-9867-2D28-BD4C795E4E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407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1)">
            <a:extLst>
              <a:ext uri="{FF2B5EF4-FFF2-40B4-BE49-F238E27FC236}">
                <a16:creationId xmlns:a16="http://schemas.microsoft.com/office/drawing/2014/main" id="{383E40FF-8903-BED0-0A46-CFFB7305FE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709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2)">
            <a:extLst>
              <a:ext uri="{FF2B5EF4-FFF2-40B4-BE49-F238E27FC236}">
                <a16:creationId xmlns:a16="http://schemas.microsoft.com/office/drawing/2014/main" id="{A1059507-6DE7-BA3B-DE68-91B3D6F9A9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425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3)">
            <a:extLst>
              <a:ext uri="{FF2B5EF4-FFF2-40B4-BE49-F238E27FC236}">
                <a16:creationId xmlns:a16="http://schemas.microsoft.com/office/drawing/2014/main" id="{BE03060A-0C80-3CDD-3DC0-40510568EE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757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4)">
            <a:extLst>
              <a:ext uri="{FF2B5EF4-FFF2-40B4-BE49-F238E27FC236}">
                <a16:creationId xmlns:a16="http://schemas.microsoft.com/office/drawing/2014/main" id="{AC875165-7331-799F-2649-C170ACB1B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166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5)">
            <a:extLst>
              <a:ext uri="{FF2B5EF4-FFF2-40B4-BE49-F238E27FC236}">
                <a16:creationId xmlns:a16="http://schemas.microsoft.com/office/drawing/2014/main" id="{CEBF6AEC-9926-45B5-E0BD-FF98D1C760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987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6)">
            <a:extLst>
              <a:ext uri="{FF2B5EF4-FFF2-40B4-BE49-F238E27FC236}">
                <a16:creationId xmlns:a16="http://schemas.microsoft.com/office/drawing/2014/main" id="{84ADB260-65C0-543E-0B74-170DCF6D80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703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7)">
            <a:extLst>
              <a:ext uri="{FF2B5EF4-FFF2-40B4-BE49-F238E27FC236}">
                <a16:creationId xmlns:a16="http://schemas.microsoft.com/office/drawing/2014/main" id="{C1906AFD-1567-9785-17DA-F9EBE31B4B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1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8)">
            <a:extLst>
              <a:ext uri="{FF2B5EF4-FFF2-40B4-BE49-F238E27FC236}">
                <a16:creationId xmlns:a16="http://schemas.microsoft.com/office/drawing/2014/main" id="{869AE716-05BE-AFFE-97FC-2E9BFDFD9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49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59)">
            <a:extLst>
              <a:ext uri="{FF2B5EF4-FFF2-40B4-BE49-F238E27FC236}">
                <a16:creationId xmlns:a16="http://schemas.microsoft.com/office/drawing/2014/main" id="{1F2F89FD-F11A-5D07-41F6-84A396E5EB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9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3)">
            <a:extLst>
              <a:ext uri="{FF2B5EF4-FFF2-40B4-BE49-F238E27FC236}">
                <a16:creationId xmlns:a16="http://schemas.microsoft.com/office/drawing/2014/main" id="{4C828FA6-6EE9-8B43-8E12-D4E7F3FBF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206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60)">
            <a:extLst>
              <a:ext uri="{FF2B5EF4-FFF2-40B4-BE49-F238E27FC236}">
                <a16:creationId xmlns:a16="http://schemas.microsoft.com/office/drawing/2014/main" id="{984BC6BE-15C7-5B32-F5E3-8646EEE6AD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59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61)">
            <a:extLst>
              <a:ext uri="{FF2B5EF4-FFF2-40B4-BE49-F238E27FC236}">
                <a16:creationId xmlns:a16="http://schemas.microsoft.com/office/drawing/2014/main" id="{1D49F667-166E-EC4E-8067-5CC1247113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767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62)">
            <a:extLst>
              <a:ext uri="{FF2B5EF4-FFF2-40B4-BE49-F238E27FC236}">
                <a16:creationId xmlns:a16="http://schemas.microsoft.com/office/drawing/2014/main" id="{3EF94676-152D-7832-B35E-FBA67FC9F9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926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63)">
            <a:extLst>
              <a:ext uri="{FF2B5EF4-FFF2-40B4-BE49-F238E27FC236}">
                <a16:creationId xmlns:a16="http://schemas.microsoft.com/office/drawing/2014/main" id="{71B46E98-8DB7-1CA7-1CB8-F44B116170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8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4)">
            <a:extLst>
              <a:ext uri="{FF2B5EF4-FFF2-40B4-BE49-F238E27FC236}">
                <a16:creationId xmlns:a16="http://schemas.microsoft.com/office/drawing/2014/main" id="{B6778A40-3F22-A287-B670-2289859FA9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5)">
            <a:extLst>
              <a:ext uri="{FF2B5EF4-FFF2-40B4-BE49-F238E27FC236}">
                <a16:creationId xmlns:a16="http://schemas.microsoft.com/office/drawing/2014/main" id="{AF94284C-59C3-B3B4-07FE-5757D10F28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6)">
            <a:extLst>
              <a:ext uri="{FF2B5EF4-FFF2-40B4-BE49-F238E27FC236}">
                <a16:creationId xmlns:a16="http://schemas.microsoft.com/office/drawing/2014/main" id="{2D334718-B8D2-BE81-975D-9E5D0E8FD0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7)">
            <a:extLst>
              <a:ext uri="{FF2B5EF4-FFF2-40B4-BE49-F238E27FC236}">
                <a16:creationId xmlns:a16="http://schemas.microsoft.com/office/drawing/2014/main" id="{5E09FEE7-55BD-B14C-AB64-FB493564B8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6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8)">
            <a:extLst>
              <a:ext uri="{FF2B5EF4-FFF2-40B4-BE49-F238E27FC236}">
                <a16:creationId xmlns:a16="http://schemas.microsoft.com/office/drawing/2014/main" id="{E96201DE-738E-0622-3029-5626D383A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99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49)">
            <a:extLst>
              <a:ext uri="{FF2B5EF4-FFF2-40B4-BE49-F238E27FC236}">
                <a16:creationId xmlns:a16="http://schemas.microsoft.com/office/drawing/2014/main" id="{89A8D0E8-8D9C-E68C-9E71-8C929DB084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2)">
            <a:extLst>
              <a:ext uri="{FF2B5EF4-FFF2-40B4-BE49-F238E27FC236}">
                <a16:creationId xmlns:a16="http://schemas.microsoft.com/office/drawing/2014/main" id="{356E4C7D-0B54-4A06-CA5F-A00E347686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7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0)">
            <a:extLst>
              <a:ext uri="{FF2B5EF4-FFF2-40B4-BE49-F238E27FC236}">
                <a16:creationId xmlns:a16="http://schemas.microsoft.com/office/drawing/2014/main" id="{EB5FA197-D01F-322D-1200-75010BF39E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9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1)">
            <a:extLst>
              <a:ext uri="{FF2B5EF4-FFF2-40B4-BE49-F238E27FC236}">
                <a16:creationId xmlns:a16="http://schemas.microsoft.com/office/drawing/2014/main" id="{F06BAC8F-51A6-AD2B-0777-91D4F6FE8E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2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2)">
            <a:extLst>
              <a:ext uri="{FF2B5EF4-FFF2-40B4-BE49-F238E27FC236}">
                <a16:creationId xmlns:a16="http://schemas.microsoft.com/office/drawing/2014/main" id="{FF27CE75-120F-CCFE-C8DD-8B03816977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5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3)">
            <a:extLst>
              <a:ext uri="{FF2B5EF4-FFF2-40B4-BE49-F238E27FC236}">
                <a16:creationId xmlns:a16="http://schemas.microsoft.com/office/drawing/2014/main" id="{AACBD634-98FA-BD99-AE61-C43FB872CC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2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4)">
            <a:extLst>
              <a:ext uri="{FF2B5EF4-FFF2-40B4-BE49-F238E27FC236}">
                <a16:creationId xmlns:a16="http://schemas.microsoft.com/office/drawing/2014/main" id="{532F73F4-0EEE-BA5E-1B19-31EEAE4A4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95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5)">
            <a:extLst>
              <a:ext uri="{FF2B5EF4-FFF2-40B4-BE49-F238E27FC236}">
                <a16:creationId xmlns:a16="http://schemas.microsoft.com/office/drawing/2014/main" id="{CB840AFB-320B-E3EF-3470-2AA2A70A2E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2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6)">
            <a:extLst>
              <a:ext uri="{FF2B5EF4-FFF2-40B4-BE49-F238E27FC236}">
                <a16:creationId xmlns:a16="http://schemas.microsoft.com/office/drawing/2014/main" id="{C66A0330-2818-2EE6-86C9-82E1A1A226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7)">
            <a:extLst>
              <a:ext uri="{FF2B5EF4-FFF2-40B4-BE49-F238E27FC236}">
                <a16:creationId xmlns:a16="http://schemas.microsoft.com/office/drawing/2014/main" id="{9DD74439-AFB2-2AE3-1D42-456BA3BA1C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97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8)">
            <a:extLst>
              <a:ext uri="{FF2B5EF4-FFF2-40B4-BE49-F238E27FC236}">
                <a16:creationId xmlns:a16="http://schemas.microsoft.com/office/drawing/2014/main" id="{2A806589-F2D6-F500-5E90-1F6FEFFA0C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43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59)">
            <a:extLst>
              <a:ext uri="{FF2B5EF4-FFF2-40B4-BE49-F238E27FC236}">
                <a16:creationId xmlns:a16="http://schemas.microsoft.com/office/drawing/2014/main" id="{108ACCF5-07D7-618B-D1D3-0FED3BC85A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2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3)">
            <a:extLst>
              <a:ext uri="{FF2B5EF4-FFF2-40B4-BE49-F238E27FC236}">
                <a16:creationId xmlns:a16="http://schemas.microsoft.com/office/drawing/2014/main" id="{70F37BBC-A47E-244D-375C-57725C4B75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0)">
            <a:extLst>
              <a:ext uri="{FF2B5EF4-FFF2-40B4-BE49-F238E27FC236}">
                <a16:creationId xmlns:a16="http://schemas.microsoft.com/office/drawing/2014/main" id="{7BECF467-6138-0BDD-C834-E678BC7928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34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1)">
            <a:extLst>
              <a:ext uri="{FF2B5EF4-FFF2-40B4-BE49-F238E27FC236}">
                <a16:creationId xmlns:a16="http://schemas.microsoft.com/office/drawing/2014/main" id="{C649C5F7-BFD3-1F8B-0925-C4AA715A56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74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2)">
            <a:extLst>
              <a:ext uri="{FF2B5EF4-FFF2-40B4-BE49-F238E27FC236}">
                <a16:creationId xmlns:a16="http://schemas.microsoft.com/office/drawing/2014/main" id="{81D5D7F9-C1FE-4CC9-7F0E-E4234C17A4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46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3)">
            <a:extLst>
              <a:ext uri="{FF2B5EF4-FFF2-40B4-BE49-F238E27FC236}">
                <a16:creationId xmlns:a16="http://schemas.microsoft.com/office/drawing/2014/main" id="{73DE1653-493C-76A0-0A14-3320868054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6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4)">
            <a:extLst>
              <a:ext uri="{FF2B5EF4-FFF2-40B4-BE49-F238E27FC236}">
                <a16:creationId xmlns:a16="http://schemas.microsoft.com/office/drawing/2014/main" id="{004EF9BD-D16B-CF69-6C77-97255C1ADC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3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5)">
            <a:extLst>
              <a:ext uri="{FF2B5EF4-FFF2-40B4-BE49-F238E27FC236}">
                <a16:creationId xmlns:a16="http://schemas.microsoft.com/office/drawing/2014/main" id="{90AD4D4E-8827-00E0-BB13-B865530720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1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6)">
            <a:extLst>
              <a:ext uri="{FF2B5EF4-FFF2-40B4-BE49-F238E27FC236}">
                <a16:creationId xmlns:a16="http://schemas.microsoft.com/office/drawing/2014/main" id="{6278C60C-120C-CC5D-6629-F5B64DAC95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0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7)">
            <a:extLst>
              <a:ext uri="{FF2B5EF4-FFF2-40B4-BE49-F238E27FC236}">
                <a16:creationId xmlns:a16="http://schemas.microsoft.com/office/drawing/2014/main" id="{8A51DE8C-2402-ACB4-E2FF-D4CAE1B551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00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8)">
            <a:extLst>
              <a:ext uri="{FF2B5EF4-FFF2-40B4-BE49-F238E27FC236}">
                <a16:creationId xmlns:a16="http://schemas.microsoft.com/office/drawing/2014/main" id="{B4FEA4E4-FD69-F795-3489-47DDDF0CDD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4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69)">
            <a:extLst>
              <a:ext uri="{FF2B5EF4-FFF2-40B4-BE49-F238E27FC236}">
                <a16:creationId xmlns:a16="http://schemas.microsoft.com/office/drawing/2014/main" id="{97EA9E65-E2F0-90D9-1DCD-E2227F27BF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4)">
            <a:extLst>
              <a:ext uri="{FF2B5EF4-FFF2-40B4-BE49-F238E27FC236}">
                <a16:creationId xmlns:a16="http://schemas.microsoft.com/office/drawing/2014/main" id="{FDB99640-0FA5-7919-8EEF-F8260948FA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82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0)">
            <a:extLst>
              <a:ext uri="{FF2B5EF4-FFF2-40B4-BE49-F238E27FC236}">
                <a16:creationId xmlns:a16="http://schemas.microsoft.com/office/drawing/2014/main" id="{997415F3-9C9C-9CDB-F2A0-D20B75B1F6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61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1)">
            <a:extLst>
              <a:ext uri="{FF2B5EF4-FFF2-40B4-BE49-F238E27FC236}">
                <a16:creationId xmlns:a16="http://schemas.microsoft.com/office/drawing/2014/main" id="{9B331E8E-64B4-98FC-E568-BD44BC4201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61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2)">
            <a:extLst>
              <a:ext uri="{FF2B5EF4-FFF2-40B4-BE49-F238E27FC236}">
                <a16:creationId xmlns:a16="http://schemas.microsoft.com/office/drawing/2014/main" id="{5C03AAAE-699F-AC43-1316-F20EFAC69E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99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3)">
            <a:extLst>
              <a:ext uri="{FF2B5EF4-FFF2-40B4-BE49-F238E27FC236}">
                <a16:creationId xmlns:a16="http://schemas.microsoft.com/office/drawing/2014/main" id="{C580422F-C8FC-164E-F695-DC5612C126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54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4)">
            <a:extLst>
              <a:ext uri="{FF2B5EF4-FFF2-40B4-BE49-F238E27FC236}">
                <a16:creationId xmlns:a16="http://schemas.microsoft.com/office/drawing/2014/main" id="{FC897349-08CB-694A-09F2-162D31CB7D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41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5)">
            <a:extLst>
              <a:ext uri="{FF2B5EF4-FFF2-40B4-BE49-F238E27FC236}">
                <a16:creationId xmlns:a16="http://schemas.microsoft.com/office/drawing/2014/main" id="{50585BB5-066D-8901-B92B-5E02EF7798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27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6)">
            <a:extLst>
              <a:ext uri="{FF2B5EF4-FFF2-40B4-BE49-F238E27FC236}">
                <a16:creationId xmlns:a16="http://schemas.microsoft.com/office/drawing/2014/main" id="{5138ED0B-3AC3-6F1C-B1C7-407F849FDC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84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7)">
            <a:extLst>
              <a:ext uri="{FF2B5EF4-FFF2-40B4-BE49-F238E27FC236}">
                <a16:creationId xmlns:a16="http://schemas.microsoft.com/office/drawing/2014/main" id="{42766A35-4849-6071-3600-91D4D6D430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25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8)">
            <a:extLst>
              <a:ext uri="{FF2B5EF4-FFF2-40B4-BE49-F238E27FC236}">
                <a16:creationId xmlns:a16="http://schemas.microsoft.com/office/drawing/2014/main" id="{EEBD3A25-94DB-35A0-F349-25F6EC3B7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71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79)">
            <a:extLst>
              <a:ext uri="{FF2B5EF4-FFF2-40B4-BE49-F238E27FC236}">
                <a16:creationId xmlns:a16="http://schemas.microsoft.com/office/drawing/2014/main" id="{DA10C02B-497B-3E54-5D52-194B7ECC08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5)">
            <a:extLst>
              <a:ext uri="{FF2B5EF4-FFF2-40B4-BE49-F238E27FC236}">
                <a16:creationId xmlns:a16="http://schemas.microsoft.com/office/drawing/2014/main" id="{55B857FE-5B4D-385E-EC53-3D7D2B6A4D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60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0)">
            <a:extLst>
              <a:ext uri="{FF2B5EF4-FFF2-40B4-BE49-F238E27FC236}">
                <a16:creationId xmlns:a16="http://schemas.microsoft.com/office/drawing/2014/main" id="{1EF96DD3-C5B6-C218-EC23-9832B4B396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5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1)">
            <a:extLst>
              <a:ext uri="{FF2B5EF4-FFF2-40B4-BE49-F238E27FC236}">
                <a16:creationId xmlns:a16="http://schemas.microsoft.com/office/drawing/2014/main" id="{B33CCC63-49A3-D130-9C14-EFB5EE2A40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2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2)">
            <a:extLst>
              <a:ext uri="{FF2B5EF4-FFF2-40B4-BE49-F238E27FC236}">
                <a16:creationId xmlns:a16="http://schemas.microsoft.com/office/drawing/2014/main" id="{E479F432-2FC8-F4AC-E47C-0073B09B6F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4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3)">
            <a:extLst>
              <a:ext uri="{FF2B5EF4-FFF2-40B4-BE49-F238E27FC236}">
                <a16:creationId xmlns:a16="http://schemas.microsoft.com/office/drawing/2014/main" id="{4C37A49B-9A3D-18D8-161A-58DF3C6980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49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4)">
            <a:extLst>
              <a:ext uri="{FF2B5EF4-FFF2-40B4-BE49-F238E27FC236}">
                <a16:creationId xmlns:a16="http://schemas.microsoft.com/office/drawing/2014/main" id="{E757A270-27C8-D15A-7AE8-145CD71DDB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75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5)">
            <a:extLst>
              <a:ext uri="{FF2B5EF4-FFF2-40B4-BE49-F238E27FC236}">
                <a16:creationId xmlns:a16="http://schemas.microsoft.com/office/drawing/2014/main" id="{05225140-54C4-EBE6-23C8-F6A7F95BA4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94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6)">
            <a:extLst>
              <a:ext uri="{FF2B5EF4-FFF2-40B4-BE49-F238E27FC236}">
                <a16:creationId xmlns:a16="http://schemas.microsoft.com/office/drawing/2014/main" id="{34BC1673-6B4E-FEB4-5E3C-A5C99BDD70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60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7)">
            <a:extLst>
              <a:ext uri="{FF2B5EF4-FFF2-40B4-BE49-F238E27FC236}">
                <a16:creationId xmlns:a16="http://schemas.microsoft.com/office/drawing/2014/main" id="{23CEF0EC-E32F-427C-EF6A-DA65BFFB6F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09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8)">
            <a:extLst>
              <a:ext uri="{FF2B5EF4-FFF2-40B4-BE49-F238E27FC236}">
                <a16:creationId xmlns:a16="http://schemas.microsoft.com/office/drawing/2014/main" id="{2851AA71-EA99-D13D-4D6E-8FA7F06947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27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89)">
            <a:extLst>
              <a:ext uri="{FF2B5EF4-FFF2-40B4-BE49-F238E27FC236}">
                <a16:creationId xmlns:a16="http://schemas.microsoft.com/office/drawing/2014/main" id="{E773532B-3F02-EA5C-BC39-356A101F58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22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6)">
            <a:extLst>
              <a:ext uri="{FF2B5EF4-FFF2-40B4-BE49-F238E27FC236}">
                <a16:creationId xmlns:a16="http://schemas.microsoft.com/office/drawing/2014/main" id="{698D2909-FF07-6D3A-F56D-A96CF3C92E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45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0)">
            <a:extLst>
              <a:ext uri="{FF2B5EF4-FFF2-40B4-BE49-F238E27FC236}">
                <a16:creationId xmlns:a16="http://schemas.microsoft.com/office/drawing/2014/main" id="{2194E03D-E8E0-3986-73CE-3ACF4173B3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48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1)">
            <a:extLst>
              <a:ext uri="{FF2B5EF4-FFF2-40B4-BE49-F238E27FC236}">
                <a16:creationId xmlns:a16="http://schemas.microsoft.com/office/drawing/2014/main" id="{E07AC46C-8AA9-55CF-965E-939ABD63F8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5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2)">
            <a:extLst>
              <a:ext uri="{FF2B5EF4-FFF2-40B4-BE49-F238E27FC236}">
                <a16:creationId xmlns:a16="http://schemas.microsoft.com/office/drawing/2014/main" id="{087C65FC-555A-4F62-B393-BEA93534A8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77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3)">
            <a:extLst>
              <a:ext uri="{FF2B5EF4-FFF2-40B4-BE49-F238E27FC236}">
                <a16:creationId xmlns:a16="http://schemas.microsoft.com/office/drawing/2014/main" id="{0B47FCA7-A045-7624-B5AF-0CFD1D922F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77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4)">
            <a:extLst>
              <a:ext uri="{FF2B5EF4-FFF2-40B4-BE49-F238E27FC236}">
                <a16:creationId xmlns:a16="http://schemas.microsoft.com/office/drawing/2014/main" id="{63711913-F9ED-023D-8167-B7B36CBCD6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72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5)">
            <a:extLst>
              <a:ext uri="{FF2B5EF4-FFF2-40B4-BE49-F238E27FC236}">
                <a16:creationId xmlns:a16="http://schemas.microsoft.com/office/drawing/2014/main" id="{528FE041-C70E-D044-EA52-97C0B99782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31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6)">
            <a:extLst>
              <a:ext uri="{FF2B5EF4-FFF2-40B4-BE49-F238E27FC236}">
                <a16:creationId xmlns:a16="http://schemas.microsoft.com/office/drawing/2014/main" id="{84427074-DB17-6A47-87DA-333041D4E1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67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7)">
            <a:extLst>
              <a:ext uri="{FF2B5EF4-FFF2-40B4-BE49-F238E27FC236}">
                <a16:creationId xmlns:a16="http://schemas.microsoft.com/office/drawing/2014/main" id="{B7E0DA0C-A908-0CFA-EBB5-128A931EE9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50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8)">
            <a:extLst>
              <a:ext uri="{FF2B5EF4-FFF2-40B4-BE49-F238E27FC236}">
                <a16:creationId xmlns:a16="http://schemas.microsoft.com/office/drawing/2014/main" id="{1E98B831-2565-3FBC-4D5F-863132DDD4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9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99)">
            <a:extLst>
              <a:ext uri="{FF2B5EF4-FFF2-40B4-BE49-F238E27FC236}">
                <a16:creationId xmlns:a16="http://schemas.microsoft.com/office/drawing/2014/main" id="{774D752A-3A6A-9CF5-42F1-3BFEC2B0D6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7)">
            <a:extLst>
              <a:ext uri="{FF2B5EF4-FFF2-40B4-BE49-F238E27FC236}">
                <a16:creationId xmlns:a16="http://schemas.microsoft.com/office/drawing/2014/main" id="{55978F58-E56F-633F-2CB0-5FEC3B0415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0)">
            <a:extLst>
              <a:ext uri="{FF2B5EF4-FFF2-40B4-BE49-F238E27FC236}">
                <a16:creationId xmlns:a16="http://schemas.microsoft.com/office/drawing/2014/main" id="{3110ECC8-D2E6-2FE9-9F49-A0D6B86FE2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1)">
            <a:extLst>
              <a:ext uri="{FF2B5EF4-FFF2-40B4-BE49-F238E27FC236}">
                <a16:creationId xmlns:a16="http://schemas.microsoft.com/office/drawing/2014/main" id="{B1DDCC4E-295E-4070-5391-CF39348CCB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97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2)">
            <a:extLst>
              <a:ext uri="{FF2B5EF4-FFF2-40B4-BE49-F238E27FC236}">
                <a16:creationId xmlns:a16="http://schemas.microsoft.com/office/drawing/2014/main" id="{4AD257D4-4FF1-BA0D-0C6C-8FF0415757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06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3)">
            <a:extLst>
              <a:ext uri="{FF2B5EF4-FFF2-40B4-BE49-F238E27FC236}">
                <a16:creationId xmlns:a16="http://schemas.microsoft.com/office/drawing/2014/main" id="{5EB6CC41-BA2A-1D4E-DA8F-81F5EFA50A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438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4)">
            <a:extLst>
              <a:ext uri="{FF2B5EF4-FFF2-40B4-BE49-F238E27FC236}">
                <a16:creationId xmlns:a16="http://schemas.microsoft.com/office/drawing/2014/main" id="{FF6608AB-E35D-13A8-3D53-D1AFB2E6B3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14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5)">
            <a:extLst>
              <a:ext uri="{FF2B5EF4-FFF2-40B4-BE49-F238E27FC236}">
                <a16:creationId xmlns:a16="http://schemas.microsoft.com/office/drawing/2014/main" id="{D0945A9D-6993-4AD2-744E-975D31C06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779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6)">
            <a:extLst>
              <a:ext uri="{FF2B5EF4-FFF2-40B4-BE49-F238E27FC236}">
                <a16:creationId xmlns:a16="http://schemas.microsoft.com/office/drawing/2014/main" id="{78011C94-CB83-B057-1EAC-52331A5B1E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57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7)">
            <a:extLst>
              <a:ext uri="{FF2B5EF4-FFF2-40B4-BE49-F238E27FC236}">
                <a16:creationId xmlns:a16="http://schemas.microsoft.com/office/drawing/2014/main" id="{984D600F-E402-235E-5A86-9BF14DCA3F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03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8)">
            <a:extLst>
              <a:ext uri="{FF2B5EF4-FFF2-40B4-BE49-F238E27FC236}">
                <a16:creationId xmlns:a16="http://schemas.microsoft.com/office/drawing/2014/main" id="{A498508B-F46B-8796-E780-B7DE1B116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88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09)">
            <a:extLst>
              <a:ext uri="{FF2B5EF4-FFF2-40B4-BE49-F238E27FC236}">
                <a16:creationId xmlns:a16="http://schemas.microsoft.com/office/drawing/2014/main" id="{0A7F4034-0CA5-207E-FC11-DE36D425D0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2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8)">
            <a:extLst>
              <a:ext uri="{FF2B5EF4-FFF2-40B4-BE49-F238E27FC236}">
                <a16:creationId xmlns:a16="http://schemas.microsoft.com/office/drawing/2014/main" id="{0BC4EBF1-CB7C-B118-4EE3-84ADE5CBC2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279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0)">
            <a:extLst>
              <a:ext uri="{FF2B5EF4-FFF2-40B4-BE49-F238E27FC236}">
                <a16:creationId xmlns:a16="http://schemas.microsoft.com/office/drawing/2014/main" id="{BDACE646-C6EB-F3C2-B48D-A75888C85E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2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1)">
            <a:extLst>
              <a:ext uri="{FF2B5EF4-FFF2-40B4-BE49-F238E27FC236}">
                <a16:creationId xmlns:a16="http://schemas.microsoft.com/office/drawing/2014/main" id="{5A9F0B24-C052-83D4-C8E5-6048E12534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095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2)">
            <a:extLst>
              <a:ext uri="{FF2B5EF4-FFF2-40B4-BE49-F238E27FC236}">
                <a16:creationId xmlns:a16="http://schemas.microsoft.com/office/drawing/2014/main" id="{4096DC56-51C7-3C8D-6EBC-8EF256AA51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10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3)">
            <a:extLst>
              <a:ext uri="{FF2B5EF4-FFF2-40B4-BE49-F238E27FC236}">
                <a16:creationId xmlns:a16="http://schemas.microsoft.com/office/drawing/2014/main" id="{A1D0A3F2-5A57-E5C3-2DF4-AA911B3073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42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4)">
            <a:extLst>
              <a:ext uri="{FF2B5EF4-FFF2-40B4-BE49-F238E27FC236}">
                <a16:creationId xmlns:a16="http://schemas.microsoft.com/office/drawing/2014/main" id="{E1EA560D-B323-D753-9055-5869647AB9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64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5)">
            <a:extLst>
              <a:ext uri="{FF2B5EF4-FFF2-40B4-BE49-F238E27FC236}">
                <a16:creationId xmlns:a16="http://schemas.microsoft.com/office/drawing/2014/main" id="{15E534D8-0132-98AC-A717-AA3C63DE84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19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6)">
            <a:extLst>
              <a:ext uri="{FF2B5EF4-FFF2-40B4-BE49-F238E27FC236}">
                <a16:creationId xmlns:a16="http://schemas.microsoft.com/office/drawing/2014/main" id="{A115A7CF-9E7B-192D-D35A-F34ABE28A6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34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7)">
            <a:extLst>
              <a:ext uri="{FF2B5EF4-FFF2-40B4-BE49-F238E27FC236}">
                <a16:creationId xmlns:a16="http://schemas.microsoft.com/office/drawing/2014/main" id="{BAE7FBF3-7B12-92D8-5827-4E0936BD4F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422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8)">
            <a:extLst>
              <a:ext uri="{FF2B5EF4-FFF2-40B4-BE49-F238E27FC236}">
                <a16:creationId xmlns:a16="http://schemas.microsoft.com/office/drawing/2014/main" id="{13C93E7D-ABBC-EA44-0A63-488AD713B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028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19)">
            <a:extLst>
              <a:ext uri="{FF2B5EF4-FFF2-40B4-BE49-F238E27FC236}">
                <a16:creationId xmlns:a16="http://schemas.microsoft.com/office/drawing/2014/main" id="{8E964FA0-8CBE-B10E-697A-20AA061F22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339)">
            <a:extLst>
              <a:ext uri="{FF2B5EF4-FFF2-40B4-BE49-F238E27FC236}">
                <a16:creationId xmlns:a16="http://schemas.microsoft.com/office/drawing/2014/main" id="{98AE4FA1-5A76-BFE3-6F8E-33B8667833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95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0)">
            <a:extLst>
              <a:ext uri="{FF2B5EF4-FFF2-40B4-BE49-F238E27FC236}">
                <a16:creationId xmlns:a16="http://schemas.microsoft.com/office/drawing/2014/main" id="{66728C95-DE01-8EAF-E265-999B67DFC9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4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1)">
            <a:extLst>
              <a:ext uri="{FF2B5EF4-FFF2-40B4-BE49-F238E27FC236}">
                <a16:creationId xmlns:a16="http://schemas.microsoft.com/office/drawing/2014/main" id="{DB475AE0-016E-2AAE-0B2B-79E46EE96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079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2)">
            <a:extLst>
              <a:ext uri="{FF2B5EF4-FFF2-40B4-BE49-F238E27FC236}">
                <a16:creationId xmlns:a16="http://schemas.microsoft.com/office/drawing/2014/main" id="{1B4D3A23-0CDF-A88D-55E7-609C8255E5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91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3)">
            <a:extLst>
              <a:ext uri="{FF2B5EF4-FFF2-40B4-BE49-F238E27FC236}">
                <a16:creationId xmlns:a16="http://schemas.microsoft.com/office/drawing/2014/main" id="{4720F8C5-1D16-1D19-6368-282392185B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24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4)">
            <a:extLst>
              <a:ext uri="{FF2B5EF4-FFF2-40B4-BE49-F238E27FC236}">
                <a16:creationId xmlns:a16="http://schemas.microsoft.com/office/drawing/2014/main" id="{DEB94714-9BAA-0BA4-C41D-AD797D65C7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825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5)">
            <a:extLst>
              <a:ext uri="{FF2B5EF4-FFF2-40B4-BE49-F238E27FC236}">
                <a16:creationId xmlns:a16="http://schemas.microsoft.com/office/drawing/2014/main" id="{99812BFD-0F12-D666-0537-F775E38369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917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6)">
            <a:extLst>
              <a:ext uri="{FF2B5EF4-FFF2-40B4-BE49-F238E27FC236}">
                <a16:creationId xmlns:a16="http://schemas.microsoft.com/office/drawing/2014/main" id="{4DCEDB85-832B-5139-321F-60EAE2F8F1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085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7)">
            <a:extLst>
              <a:ext uri="{FF2B5EF4-FFF2-40B4-BE49-F238E27FC236}">
                <a16:creationId xmlns:a16="http://schemas.microsoft.com/office/drawing/2014/main" id="{8F52A638-2706-6FDA-1186-6B4D0D34F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32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8)">
            <a:extLst>
              <a:ext uri="{FF2B5EF4-FFF2-40B4-BE49-F238E27FC236}">
                <a16:creationId xmlns:a16="http://schemas.microsoft.com/office/drawing/2014/main" id="{806D6371-7E1F-FAAB-2807-F2CF8B140A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880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429)">
            <a:extLst>
              <a:ext uri="{FF2B5EF4-FFF2-40B4-BE49-F238E27FC236}">
                <a16:creationId xmlns:a16="http://schemas.microsoft.com/office/drawing/2014/main" id="{DDEC36F8-59F8-B5AD-580E-9ECB662C3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1</cp:revision>
  <dcterms:created xsi:type="dcterms:W3CDTF">2022-09-20T00:19:34Z</dcterms:created>
  <dcterms:modified xsi:type="dcterms:W3CDTF">2022-09-20T00:20:09Z</dcterms:modified>
</cp:coreProperties>
</file>